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184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E3EA4-800B-8245-9947-9CF8299FE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E93236-39D1-0646-97E1-AC643DB368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33941-9FCE-F244-A4F6-4EDD8C060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0C71-BB84-144B-BAC5-3B865FDB2230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A47F6-6AAD-CA4B-A60F-A240FF83F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6DB66-01B1-2D4E-B821-8C070CCC9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7685C-AA5B-4E49-B146-CAB12C39F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8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E6164-21E1-9347-AE95-D678758A0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9EC635-43E4-BD40-BCC3-9BF0AA8F0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F879B-C6DF-8C4B-B181-1BAF07C31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0C71-BB84-144B-BAC5-3B865FDB2230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F9B28-C533-6F4E-B5EF-49E91EA1F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8A718-D4C5-AB40-9B41-A92982ECC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7685C-AA5B-4E49-B146-CAB12C39F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20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282739-8DCD-0641-A981-2032E0B24C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4AB7C2-10B2-3943-B21E-0AF2CBA4F9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75A18-F5A6-BD48-BF3A-90464B949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0C71-BB84-144B-BAC5-3B865FDB2230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BE653-6F63-BC49-A142-07BBD7EA3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F40F5-42A7-A84D-9CBE-D03BD569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7685C-AA5B-4E49-B146-CAB12C39F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72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A346F-39CF-EF44-884A-DC19F4466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804DA-33F4-1442-B654-777A2475B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28085-CDE5-1544-BD4B-591E22F11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0C71-BB84-144B-BAC5-3B865FDB2230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2FADF-3CED-0346-8FD4-161BA9C74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874A2-9BEF-F24F-81E0-CD185453B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7685C-AA5B-4E49-B146-CAB12C39F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032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54FA3-9B89-FC4D-899A-526F3128B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E37AD-C8AE-A841-935E-DA0A4576C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1B007-90D2-6545-AD63-3AAC62E6D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0C71-BB84-144B-BAC5-3B865FDB2230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CA1E1-30B1-A047-9A80-D3BBDD7DE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2D5F5-2B72-774B-8A6F-3A0E5BEA6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7685C-AA5B-4E49-B146-CAB12C39F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275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A53E1-560B-104B-9B89-42E069EA3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D5BBB-4B18-4A4C-9EF5-8984853527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93C427-4CA8-834D-946B-E1DDD1F778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7F78EB-FEEC-F346-8752-85771D0B6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0C71-BB84-144B-BAC5-3B865FDB2230}" type="datetimeFigureOut">
              <a:rPr lang="en-US" smtClean="0"/>
              <a:t>5/1/19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5E4136-63BE-5B4E-ADE8-BD8EA2172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6CE3CA-D984-A749-8DBB-4257C0D7A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7685C-AA5B-4E49-B146-CAB12C39F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6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41DAF-CA83-FD4F-9470-6EA1DCD25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C6202-7AA0-8A47-8604-79DEA96748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B57C58-204B-8B4F-8614-89C396249D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973F1B-6172-5849-929B-92594D957C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FB86FC-1D43-4E4D-B95E-A2F70F7442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4D72F9-5339-8743-B476-AA2755127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0C71-BB84-144B-BAC5-3B865FDB2230}" type="datetimeFigureOut">
              <a:rPr lang="en-US" smtClean="0"/>
              <a:t>5/1/19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C0E193-548D-ED40-80A4-9EC9FB06B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BA1A5F-4FD8-2142-BAD6-7276EB017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7685C-AA5B-4E49-B146-CAB12C39F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6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09D37-5AE9-BE4E-BE29-312C50420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7183F3-469C-0C49-AEC8-16ECED8FD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0C71-BB84-144B-BAC5-3B865FDB2230}" type="datetimeFigureOut">
              <a:rPr lang="en-US" smtClean="0"/>
              <a:t>5/1/19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F4E124-E083-9340-AED5-1C4C26212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E5ED29-4476-9143-97E9-88BF8297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7685C-AA5B-4E49-B146-CAB12C39F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544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074CC2-15BA-1348-8FDC-A3F42ED37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0C71-BB84-144B-BAC5-3B865FDB2230}" type="datetimeFigureOut">
              <a:rPr lang="en-US" smtClean="0"/>
              <a:t>5/1/19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C91FEE-ACFF-874E-8469-62290FD98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7754D-D4A2-C147-8E19-3372B9A1D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7685C-AA5B-4E49-B146-CAB12C39F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30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C7825-A6EE-3E40-BC16-BA963062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D5031-AC7F-C443-B15E-83A01A2DB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69600D-3EEA-4743-A24A-23794790EE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596EF9-69C0-4F45-ABAE-5963D1CD0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0C71-BB84-144B-BAC5-3B865FDB2230}" type="datetimeFigureOut">
              <a:rPr lang="en-US" smtClean="0"/>
              <a:t>5/1/19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F489AE-8DB4-E143-A167-6A92930D2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90BB31-B926-2E4B-BD94-1C11E2BE7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7685C-AA5B-4E49-B146-CAB12C39F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90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2DA70-4A29-1445-93C1-2A4423917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D44C65-C481-8F47-9959-FFC7D4EDD7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03FB56-998A-6C48-B3DA-A9A450C0B2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6711A9-A851-7B48-B20F-A15564C40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0C71-BB84-144B-BAC5-3B865FDB2230}" type="datetimeFigureOut">
              <a:rPr lang="en-US" smtClean="0"/>
              <a:t>5/1/19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1338F7-9771-B84D-88A3-B6617D1C6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8D4ED3-E054-094A-A0ED-FE124CC63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7685C-AA5B-4E49-B146-CAB12C39F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465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75BA2E-504A-984F-B6CC-59818E91F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A5C0B5-4B88-9446-8040-F11CF8985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38D0D-716D-6B46-A1FC-42DB63D83C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C0C71-BB84-144B-BAC5-3B865FDB2230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26AA6-AF74-7145-80C4-321327C51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00CA3-CEAC-DF4F-9AF2-810FE52839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77685C-AA5B-4E49-B146-CAB12C39F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868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1747-8A3A-8A47-90A8-84D4391C3E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8956" y="1779104"/>
            <a:ext cx="9674087" cy="1214023"/>
          </a:xfrm>
        </p:spPr>
        <p:txBody>
          <a:bodyPr>
            <a:normAutofit/>
          </a:bodyPr>
          <a:lstStyle/>
          <a:p>
            <a:r>
              <a:rPr lang="en-US" dirty="0"/>
              <a:t>2019 Reproducibility Challenge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8692E-FB7A-274D-843A-9B1ED5EA33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MikGroup</a:t>
            </a:r>
            <a:r>
              <a:rPr lang="en-US" dirty="0"/>
              <a:t>: Ke Wang, Suma Anand, </a:t>
            </a:r>
          </a:p>
          <a:p>
            <a:r>
              <a:rPr lang="en-US" dirty="0" err="1"/>
              <a:t>Volkert</a:t>
            </a:r>
            <a:r>
              <a:rPr lang="en-US" dirty="0"/>
              <a:t> </a:t>
            </a:r>
            <a:r>
              <a:rPr lang="en-US" dirty="0" err="1"/>
              <a:t>Roeloffs</a:t>
            </a:r>
            <a:r>
              <a:rPr lang="en-US" dirty="0"/>
              <a:t>, </a:t>
            </a:r>
            <a:r>
              <a:rPr lang="en-US" dirty="0" err="1"/>
              <a:t>Ekin</a:t>
            </a:r>
            <a:r>
              <a:rPr lang="en-US" dirty="0"/>
              <a:t> </a:t>
            </a:r>
            <a:r>
              <a:rPr lang="en-US" dirty="0" err="1"/>
              <a:t>Karasan</a:t>
            </a:r>
            <a:r>
              <a:rPr lang="en-US" dirty="0"/>
              <a:t>, Miki Lustig</a:t>
            </a:r>
          </a:p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1089040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37882-04C3-2047-B9A6-E512705D8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919" y="315698"/>
            <a:ext cx="12025184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Advances in sensitivity encoding with arbitrary k-space trajectories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317A3-FF91-914F-B504-C2E33963C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Implementation powered by </a:t>
            </a:r>
            <a:r>
              <a:rPr lang="en-US" dirty="0" err="1"/>
              <a:t>sigpy</a:t>
            </a:r>
            <a:r>
              <a:rPr lang="en-US" dirty="0"/>
              <a:t> @ Frank Ong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CC8175-84D4-E346-846D-5F757893D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027" y="2412545"/>
            <a:ext cx="4248014" cy="417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14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317A3-FF91-914F-B504-C2E33963C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Figure 4. True image error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F3EAB-3588-F541-B61A-EDC0E4BD1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49" y="2355850"/>
            <a:ext cx="5337156" cy="395605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5A1E769-D872-AB4D-93BC-0F51B9C5713F}"/>
              </a:ext>
            </a:extLst>
          </p:cNvPr>
          <p:cNvSpPr txBox="1">
            <a:spLocks/>
          </p:cNvSpPr>
          <p:nvPr/>
        </p:nvSpPr>
        <p:spPr>
          <a:xfrm>
            <a:off x="689919" y="315698"/>
            <a:ext cx="120251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Advances in sensitivity encoding with arbitrary k-space trajectories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82218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317A3-FF91-914F-B504-C2E33963C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Figure 4. Criterion: residual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D8843F-D675-F24C-9683-3425B596F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22183"/>
            <a:ext cx="5257800" cy="395478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4FF58AF-D19A-8D4C-9F5E-348094AEF6E0}"/>
              </a:ext>
            </a:extLst>
          </p:cNvPr>
          <p:cNvSpPr txBox="1">
            <a:spLocks/>
          </p:cNvSpPr>
          <p:nvPr/>
        </p:nvSpPr>
        <p:spPr>
          <a:xfrm>
            <a:off x="689919" y="315698"/>
            <a:ext cx="120251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Advances in sensitivity encoding with arbitrary k-space trajectories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75854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317A3-FF91-914F-B504-C2E33963C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Reconstruction results of the brain images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4FF58AF-D19A-8D4C-9F5E-348094AEF6E0}"/>
              </a:ext>
            </a:extLst>
          </p:cNvPr>
          <p:cNvSpPr txBox="1">
            <a:spLocks/>
          </p:cNvSpPr>
          <p:nvPr/>
        </p:nvSpPr>
        <p:spPr>
          <a:xfrm>
            <a:off x="689919" y="315698"/>
            <a:ext cx="120251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Advances in sensitivity encoding with arbitrary k-space trajectories</a:t>
            </a:r>
            <a:endParaRPr lang="en-US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7DDECD-AC83-9746-ACD6-A297BA3C05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48" r="11365" b="59777"/>
          <a:stretch/>
        </p:blipFill>
        <p:spPr>
          <a:xfrm>
            <a:off x="242995" y="2580979"/>
            <a:ext cx="11706010" cy="305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84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4FF58AF-D19A-8D4C-9F5E-348094AEF6E0}"/>
              </a:ext>
            </a:extLst>
          </p:cNvPr>
          <p:cNvSpPr txBox="1">
            <a:spLocks/>
          </p:cNvSpPr>
          <p:nvPr/>
        </p:nvSpPr>
        <p:spPr>
          <a:xfrm>
            <a:off x="689919" y="315698"/>
            <a:ext cx="120251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Advances in sensitivity encoding with arbitrary k-space trajectories</a:t>
            </a: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EB135B-89BC-EE46-8C7F-FCFB1695B3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72" t="40782" r="12704" b="-1"/>
          <a:stretch/>
        </p:blipFill>
        <p:spPr>
          <a:xfrm>
            <a:off x="803189" y="1804085"/>
            <a:ext cx="10844851" cy="434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934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4FF58AF-D19A-8D4C-9F5E-348094AEF6E0}"/>
              </a:ext>
            </a:extLst>
          </p:cNvPr>
          <p:cNvSpPr txBox="1">
            <a:spLocks/>
          </p:cNvSpPr>
          <p:nvPr/>
        </p:nvSpPr>
        <p:spPr>
          <a:xfrm>
            <a:off x="689919" y="315698"/>
            <a:ext cx="120251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Advances in sensitivity encoding with arbitrary k-space trajectories</a:t>
            </a:r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CB9B11-6D60-5343-8539-1E39A03EB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19" y="2157557"/>
            <a:ext cx="3894063" cy="390579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CA47BFB-49EA-864D-9495-1CA9459E5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319" y="1641261"/>
            <a:ext cx="10515600" cy="4351338"/>
          </a:xfrm>
        </p:spPr>
        <p:txBody>
          <a:bodyPr/>
          <a:lstStyle/>
          <a:p>
            <a:r>
              <a:rPr lang="en-US" dirty="0"/>
              <a:t>Reconstruction results of the cardiac images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07FF63-94DC-0947-A622-84D23AE2D2F6}"/>
              </a:ext>
            </a:extLst>
          </p:cNvPr>
          <p:cNvSpPr txBox="1"/>
          <p:nvPr/>
        </p:nvSpPr>
        <p:spPr>
          <a:xfrm>
            <a:off x="2142680" y="6063349"/>
            <a:ext cx="98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2</a:t>
            </a:r>
          </a:p>
        </p:txBody>
      </p:sp>
    </p:spTree>
    <p:extLst>
      <p:ext uri="{BB962C8B-B14F-4D97-AF65-F5344CB8AC3E}">
        <p14:creationId xmlns:p14="http://schemas.microsoft.com/office/powerpoint/2010/main" val="1540492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106</Words>
  <Application>Microsoft Macintosh PowerPoint</Application>
  <PresentationFormat>Widescreen</PresentationFormat>
  <Paragraphs>16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2019 Reproducibility Challenge</vt:lpstr>
      <vt:lpstr>Advances in sensitivity encoding with arbitrary k-space trajectories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 Reproducibility Challenge</dc:title>
  <dc:creator>Ke Wang</dc:creator>
  <cp:lastModifiedBy>Ke Wang</cp:lastModifiedBy>
  <cp:revision>2</cp:revision>
  <dcterms:created xsi:type="dcterms:W3CDTF">2019-05-02T05:28:12Z</dcterms:created>
  <dcterms:modified xsi:type="dcterms:W3CDTF">2019-05-02T05:48:26Z</dcterms:modified>
</cp:coreProperties>
</file>